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</p:sldIdLst>
  <p:sldSz cx="9144000" cy="6858000" type="screen4x3"/>
  <p:notesSz cx="6858000" cy="9144000"/>
  <p:embeddedFontLst>
    <p:embeddedFont>
      <p:font typeface="Matilda" charset="0"/>
      <p:regular r:id="rId14"/>
    </p:embeddedFont>
    <p:embeddedFont>
      <p:font typeface="Monotype Corsiva" pitchFamily="66" charset="0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88" autoAdjust="0"/>
    <p:restoredTop sz="94607" autoAdjust="0"/>
  </p:normalViewPr>
  <p:slideViewPr>
    <p:cSldViewPr>
      <p:cViewPr>
        <p:scale>
          <a:sx n="71" d="100"/>
          <a:sy n="71" d="100"/>
        </p:scale>
        <p:origin x="-125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857364"/>
            <a:ext cx="635798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Мастер – класс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«Игры</a:t>
            </a:r>
            <a:r>
              <a:rPr kumimoji="0" lang="ru-RU" sz="3600" b="1" i="0" u="none" strike="noStrike" kern="1200" normalizeH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с камешками </a:t>
            </a:r>
            <a:r>
              <a:rPr kumimoji="0" lang="ru-RU" sz="3600" b="1" i="0" u="none" strike="noStrike" kern="1200" normalizeH="0" noProof="0" dirty="0" err="1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Марблс</a:t>
            </a:r>
            <a:r>
              <a:rPr kumimoji="0" lang="ru-RU" sz="3600" b="1" i="0" u="none" strike="noStrike" kern="1200" normalizeH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»</a:t>
            </a:r>
            <a:endParaRPr kumimoji="0" lang="ru-RU" sz="36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645024"/>
            <a:ext cx="3214710" cy="17281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 презентации:  воспитатель Дик А.И.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214950"/>
            <a:ext cx="285752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6147"/>
            <a:ext cx="8786874" cy="646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7665"/>
            <a:ext cx="8643998" cy="631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02000" cy="651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dirty="0" smtClean="0"/>
              <a:t>рассмотрение </a:t>
            </a:r>
            <a:r>
              <a:rPr lang="ru-RU" dirty="0" smtClean="0"/>
              <a:t>современной методики игры с камешками </a:t>
            </a:r>
            <a:r>
              <a:rPr lang="ru-RU" dirty="0" err="1" smtClean="0"/>
              <a:t>Марблс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  <a:p>
            <a:pPr lvl="0"/>
            <a:r>
              <a:rPr lang="ru-RU" sz="3600" dirty="0" smtClean="0"/>
              <a:t>познакомить воспитателей с нетрадиционной технологией использования камешков </a:t>
            </a:r>
            <a:r>
              <a:rPr lang="ru-RU" sz="3600" dirty="0" err="1" smtClean="0"/>
              <a:t>Марблс</a:t>
            </a:r>
            <a:r>
              <a:rPr lang="ru-RU" sz="3600" dirty="0" smtClean="0"/>
              <a:t> в обучении детей;</a:t>
            </a:r>
          </a:p>
          <a:p>
            <a:pPr lvl="0"/>
            <a:r>
              <a:rPr lang="ru-RU" sz="3600" dirty="0" smtClean="0"/>
              <a:t>мотивировать педагогов на применение камешков </a:t>
            </a:r>
            <a:r>
              <a:rPr lang="ru-RU" sz="3600" dirty="0" err="1" smtClean="0"/>
              <a:t>Марблс</a:t>
            </a:r>
            <a:r>
              <a:rPr lang="ru-RU" sz="3600" dirty="0" smtClean="0"/>
              <a:t> в индивидуальной работе с дошкольниками.</a:t>
            </a:r>
          </a:p>
          <a:p>
            <a:pPr>
              <a:buNone/>
            </a:pP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197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37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G:\фоны\Марбл\экспорт\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18" y="285728"/>
            <a:ext cx="8630562" cy="637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6147"/>
            <a:ext cx="8572561" cy="637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69287" cy="601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ны\Марбл\экспорт\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4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arnaval125.ru/d/356883/d/marbl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229600" cy="561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52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Matilda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112</cp:revision>
  <dcterms:created xsi:type="dcterms:W3CDTF">2013-08-23T08:38:35Z</dcterms:created>
  <dcterms:modified xsi:type="dcterms:W3CDTF">2019-10-22T17:02:48Z</dcterms:modified>
</cp:coreProperties>
</file>